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grandir Grand Heavy" charset="1" panose="00000A07000000000000"/>
      <p:regular r:id="rId14"/>
    </p:embeddedFont>
    <p:embeddedFont>
      <p:font typeface="Palm Club" charset="1" panose="00000000000000000000"/>
      <p:regular r:id="rId15"/>
    </p:embeddedFont>
    <p:embeddedFont>
      <p:font typeface="Agrandir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30737" y="-2876437"/>
            <a:ext cx="10474737" cy="14625104"/>
          </a:xfrm>
          <a:custGeom>
            <a:avLst/>
            <a:gdLst/>
            <a:ahLst/>
            <a:cxnLst/>
            <a:rect r="r" b="b" t="t" l="l"/>
            <a:pathLst>
              <a:path h="14625104" w="10474737">
                <a:moveTo>
                  <a:pt x="0" y="0"/>
                </a:moveTo>
                <a:lnTo>
                  <a:pt x="10474737" y="0"/>
                </a:lnTo>
                <a:lnTo>
                  <a:pt x="10474737" y="14625104"/>
                </a:lnTo>
                <a:lnTo>
                  <a:pt x="0" y="14625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12437" y="8428574"/>
            <a:ext cx="4663126" cy="587121"/>
            <a:chOff x="0" y="0"/>
            <a:chExt cx="1228148" cy="1546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28148" cy="154633"/>
            </a:xfrm>
            <a:custGeom>
              <a:avLst/>
              <a:gdLst/>
              <a:ahLst/>
              <a:cxnLst/>
              <a:rect r="r" b="b" t="t" l="l"/>
              <a:pathLst>
                <a:path h="154633" w="1228148">
                  <a:moveTo>
                    <a:pt x="77316" y="0"/>
                  </a:moveTo>
                  <a:lnTo>
                    <a:pt x="1150832" y="0"/>
                  </a:lnTo>
                  <a:cubicBezTo>
                    <a:pt x="1193533" y="0"/>
                    <a:pt x="1228148" y="34616"/>
                    <a:pt x="1228148" y="77316"/>
                  </a:cubicBezTo>
                  <a:lnTo>
                    <a:pt x="1228148" y="77316"/>
                  </a:lnTo>
                  <a:cubicBezTo>
                    <a:pt x="1228148" y="120017"/>
                    <a:pt x="1193533" y="154633"/>
                    <a:pt x="1150832" y="154633"/>
                  </a:cubicBezTo>
                  <a:lnTo>
                    <a:pt x="77316" y="154633"/>
                  </a:lnTo>
                  <a:cubicBezTo>
                    <a:pt x="34616" y="154633"/>
                    <a:pt x="0" y="120017"/>
                    <a:pt x="0" y="77316"/>
                  </a:cubicBezTo>
                  <a:lnTo>
                    <a:pt x="0" y="77316"/>
                  </a:lnTo>
                  <a:cubicBezTo>
                    <a:pt x="0" y="34616"/>
                    <a:pt x="34616" y="0"/>
                    <a:pt x="77316" y="0"/>
                  </a:cubicBezTo>
                  <a:close/>
                </a:path>
              </a:pathLst>
            </a:custGeom>
            <a:ln w="19050" cap="rnd">
              <a:solidFill>
                <a:srgbClr val="E9480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85725"/>
              <a:ext cx="1228148" cy="2403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096658" y="1890560"/>
            <a:ext cx="14751308" cy="551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38"/>
              </a:lnSpc>
            </a:pPr>
            <a:r>
              <a:rPr lang="en-US" b="true" sz="14670">
                <a:solidFill>
                  <a:srgbClr val="242424"/>
                </a:solidFill>
                <a:latin typeface="Agrandir Grand Heavy"/>
                <a:ea typeface="Agrandir Grand Heavy"/>
                <a:cs typeface="Agrandir Grand Heavy"/>
                <a:sym typeface="Agrandir Grand Heavy"/>
              </a:rPr>
              <a:t>PAIRING SCHEME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938763" y="8561797"/>
            <a:ext cx="320676" cy="320676"/>
          </a:xfrm>
          <a:custGeom>
            <a:avLst/>
            <a:gdLst/>
            <a:ahLst/>
            <a:cxnLst/>
            <a:rect r="r" b="b" t="t" l="l"/>
            <a:pathLst>
              <a:path h="320676" w="320676">
                <a:moveTo>
                  <a:pt x="0" y="0"/>
                </a:moveTo>
                <a:lnTo>
                  <a:pt x="320676" y="0"/>
                </a:lnTo>
                <a:lnTo>
                  <a:pt x="320676" y="320676"/>
                </a:lnTo>
                <a:lnTo>
                  <a:pt x="0" y="32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28561" y="8561797"/>
            <a:ext cx="320676" cy="320676"/>
          </a:xfrm>
          <a:custGeom>
            <a:avLst/>
            <a:gdLst/>
            <a:ahLst/>
            <a:cxnLst/>
            <a:rect r="r" b="b" t="t" l="l"/>
            <a:pathLst>
              <a:path h="320676" w="320676">
                <a:moveTo>
                  <a:pt x="0" y="0"/>
                </a:moveTo>
                <a:lnTo>
                  <a:pt x="320676" y="0"/>
                </a:lnTo>
                <a:lnTo>
                  <a:pt x="320676" y="320676"/>
                </a:lnTo>
                <a:lnTo>
                  <a:pt x="0" y="32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01994" y="1598795"/>
            <a:ext cx="2978192" cy="660617"/>
          </a:xfrm>
          <a:custGeom>
            <a:avLst/>
            <a:gdLst/>
            <a:ahLst/>
            <a:cxnLst/>
            <a:rect r="r" b="b" t="t" l="l"/>
            <a:pathLst>
              <a:path h="660617" w="2978192">
                <a:moveTo>
                  <a:pt x="0" y="0"/>
                </a:moveTo>
                <a:lnTo>
                  <a:pt x="2978192" y="0"/>
                </a:lnTo>
                <a:lnTo>
                  <a:pt x="2978192" y="660617"/>
                </a:lnTo>
                <a:lnTo>
                  <a:pt x="0" y="6606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51748" y="8196857"/>
            <a:ext cx="1050555" cy="1050555"/>
          </a:xfrm>
          <a:custGeom>
            <a:avLst/>
            <a:gdLst/>
            <a:ahLst/>
            <a:cxnLst/>
            <a:rect r="r" b="b" t="t" l="l"/>
            <a:pathLst>
              <a:path h="1050555" w="1050555">
                <a:moveTo>
                  <a:pt x="0" y="0"/>
                </a:moveTo>
                <a:lnTo>
                  <a:pt x="1050555" y="0"/>
                </a:lnTo>
                <a:lnTo>
                  <a:pt x="1050555" y="1050556"/>
                </a:lnTo>
                <a:lnTo>
                  <a:pt x="0" y="1050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-273479">
            <a:off x="5842379" y="3724866"/>
            <a:ext cx="7012091" cy="2533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38"/>
              </a:lnSpc>
            </a:pPr>
            <a:r>
              <a:rPr lang="en-US" sz="14670">
                <a:solidFill>
                  <a:srgbClr val="E9480D"/>
                </a:solidFill>
                <a:latin typeface="Palm Club"/>
                <a:ea typeface="Palm Club"/>
                <a:cs typeface="Palm Club"/>
                <a:sym typeface="Palm Club"/>
              </a:rPr>
              <a:t>10th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49237" y="8476620"/>
            <a:ext cx="3589526" cy="395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4"/>
              </a:lnSpc>
            </a:pPr>
            <a:r>
              <a:rPr lang="en-US" sz="1989">
                <a:solidFill>
                  <a:srgbClr val="E9480D"/>
                </a:solidFill>
                <a:latin typeface="Agrandir"/>
                <a:ea typeface="Agrandir"/>
                <a:cs typeface="Agrandir"/>
                <a:sym typeface="Agrandir"/>
              </a:rPr>
              <a:t>www.everexams.com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77025" y="1560284"/>
            <a:ext cx="6733949" cy="69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1"/>
              </a:lnSpc>
            </a:pPr>
            <a:r>
              <a:rPr lang="en-US" sz="3558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CHEMSCHOLAR4U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7932" y="290159"/>
            <a:ext cx="17371485" cy="9706317"/>
          </a:xfrm>
          <a:custGeom>
            <a:avLst/>
            <a:gdLst/>
            <a:ahLst/>
            <a:cxnLst/>
            <a:rect r="r" b="b" t="t" l="l"/>
            <a:pathLst>
              <a:path h="9706317" w="17371485">
                <a:moveTo>
                  <a:pt x="0" y="0"/>
                </a:moveTo>
                <a:lnTo>
                  <a:pt x="17371485" y="0"/>
                </a:lnTo>
                <a:lnTo>
                  <a:pt x="17371485" y="9706318"/>
                </a:lnTo>
                <a:lnTo>
                  <a:pt x="0" y="9706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8582" y="234648"/>
            <a:ext cx="17357385" cy="9698439"/>
          </a:xfrm>
          <a:custGeom>
            <a:avLst/>
            <a:gdLst/>
            <a:ahLst/>
            <a:cxnLst/>
            <a:rect r="r" b="b" t="t" l="l"/>
            <a:pathLst>
              <a:path h="9698439" w="17357385">
                <a:moveTo>
                  <a:pt x="0" y="0"/>
                </a:moveTo>
                <a:lnTo>
                  <a:pt x="17357385" y="0"/>
                </a:lnTo>
                <a:lnTo>
                  <a:pt x="17357385" y="9698439"/>
                </a:lnTo>
                <a:lnTo>
                  <a:pt x="0" y="96984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3681" y="304547"/>
            <a:ext cx="17322436" cy="9678911"/>
          </a:xfrm>
          <a:custGeom>
            <a:avLst/>
            <a:gdLst/>
            <a:ahLst/>
            <a:cxnLst/>
            <a:rect r="r" b="b" t="t" l="l"/>
            <a:pathLst>
              <a:path h="9678911" w="17322436">
                <a:moveTo>
                  <a:pt x="0" y="0"/>
                </a:moveTo>
                <a:lnTo>
                  <a:pt x="17322436" y="0"/>
                </a:lnTo>
                <a:lnTo>
                  <a:pt x="17322436" y="9678911"/>
                </a:lnTo>
                <a:lnTo>
                  <a:pt x="0" y="9678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1832" y="230876"/>
            <a:ext cx="17578786" cy="9822146"/>
          </a:xfrm>
          <a:custGeom>
            <a:avLst/>
            <a:gdLst/>
            <a:ahLst/>
            <a:cxnLst/>
            <a:rect r="r" b="b" t="t" l="l"/>
            <a:pathLst>
              <a:path h="9822146" w="17578786">
                <a:moveTo>
                  <a:pt x="0" y="0"/>
                </a:moveTo>
                <a:lnTo>
                  <a:pt x="17578785" y="0"/>
                </a:lnTo>
                <a:lnTo>
                  <a:pt x="17578785" y="9822146"/>
                </a:lnTo>
                <a:lnTo>
                  <a:pt x="0" y="98221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5429" y="1028700"/>
            <a:ext cx="17417143" cy="8229600"/>
          </a:xfrm>
          <a:custGeom>
            <a:avLst/>
            <a:gdLst/>
            <a:ahLst/>
            <a:cxnLst/>
            <a:rect r="r" b="b" t="t" l="l"/>
            <a:pathLst>
              <a:path h="8229600" w="17417143">
                <a:moveTo>
                  <a:pt x="0" y="0"/>
                </a:moveTo>
                <a:lnTo>
                  <a:pt x="17417142" y="0"/>
                </a:lnTo>
                <a:lnTo>
                  <a:pt x="1741714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262568"/>
            <a:ext cx="16230600" cy="5761863"/>
          </a:xfrm>
          <a:custGeom>
            <a:avLst/>
            <a:gdLst/>
            <a:ahLst/>
            <a:cxnLst/>
            <a:rect r="r" b="b" t="t" l="l"/>
            <a:pathLst>
              <a:path h="5761863" w="16230600">
                <a:moveTo>
                  <a:pt x="0" y="0"/>
                </a:moveTo>
                <a:lnTo>
                  <a:pt x="16230600" y="0"/>
                </a:lnTo>
                <a:lnTo>
                  <a:pt x="16230600" y="5761864"/>
                </a:lnTo>
                <a:lnTo>
                  <a:pt x="0" y="5761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68216" y="5365047"/>
            <a:ext cx="6892308" cy="921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5"/>
              </a:lnSpc>
              <a:spcBef>
                <a:spcPct val="0"/>
              </a:spcBef>
            </a:pPr>
            <a:r>
              <a:rPr lang="en-US" sz="461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03314357135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0996" y="2652814"/>
            <a:ext cx="17115045" cy="5048938"/>
          </a:xfrm>
          <a:custGeom>
            <a:avLst/>
            <a:gdLst/>
            <a:ahLst/>
            <a:cxnLst/>
            <a:rect r="r" b="b" t="t" l="l"/>
            <a:pathLst>
              <a:path h="5048938" w="17115045">
                <a:moveTo>
                  <a:pt x="0" y="0"/>
                </a:moveTo>
                <a:lnTo>
                  <a:pt x="17115045" y="0"/>
                </a:lnTo>
                <a:lnTo>
                  <a:pt x="17115045" y="5048938"/>
                </a:lnTo>
                <a:lnTo>
                  <a:pt x="0" y="5048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DAHJPGxaUc8</dc:identifier>
  <dcterms:modified xsi:type="dcterms:W3CDTF">2011-08-01T06:04:30Z</dcterms:modified>
  <cp:revision>1</cp:revision>
  <dc:title>www.everexams.com</dc:title>
</cp:coreProperties>
</file>